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80" r:id="rId4"/>
    <p:sldId id="281" r:id="rId5"/>
    <p:sldId id="282" r:id="rId6"/>
    <p:sldId id="283" r:id="rId7"/>
    <p:sldId id="266" r:id="rId8"/>
    <p:sldId id="284" r:id="rId9"/>
    <p:sldId id="285" r:id="rId10"/>
    <p:sldId id="275" r:id="rId11"/>
    <p:sldId id="286" r:id="rId12"/>
    <p:sldId id="258" r:id="rId13"/>
    <p:sldId id="287" r:id="rId14"/>
    <p:sldId id="293" r:id="rId15"/>
    <p:sldId id="288" r:id="rId16"/>
    <p:sldId id="289" r:id="rId17"/>
    <p:sldId id="290" r:id="rId18"/>
    <p:sldId id="291" r:id="rId19"/>
    <p:sldId id="292" r:id="rId20"/>
    <p:sldId id="294" r:id="rId21"/>
    <p:sldId id="295" r:id="rId22"/>
    <p:sldId id="296" r:id="rId23"/>
    <p:sldId id="297" r:id="rId24"/>
    <p:sldId id="29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2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3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F3852-33B2-4593-9CA2-2DB59EDD08FA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78BE6-9BA3-4605-A763-EA7D0FD86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68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65F11-3945-4919-98CF-887CC399E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574" y="1896801"/>
            <a:ext cx="7840608" cy="840230"/>
          </a:xfrm>
          <a:noFill/>
        </p:spPr>
        <p:txBody>
          <a:bodyPr wrap="none" rtlCol="0">
            <a:spAutoFit/>
          </a:bodyPr>
          <a:lstStyle>
            <a:lvl1pPr>
              <a:defRPr lang="ko-KR" altLang="en-US" sz="5400">
                <a:solidFill>
                  <a:srgbClr val="0085C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defRPr>
            </a:lvl1pPr>
          </a:lstStyle>
          <a:p>
            <a:pPr marL="0" lvl="0" algn="ctr"/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7E1E7-D541-4869-BD01-49379603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3501" y="3602038"/>
            <a:ext cx="4204997" cy="341632"/>
          </a:xfrm>
          <a:noFill/>
        </p:spPr>
        <p:txBody>
          <a:bodyPr wrap="none" rtlCol="0">
            <a:spAutoFit/>
          </a:bodyPr>
          <a:lstStyle>
            <a:lvl1pPr>
              <a:defRPr lang="ko-KR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lvl="0" algn="ctr"/>
            <a:r>
              <a:rPr lang="ko-KR" altLang="en-US"/>
              <a:t>클릭하여 마스터 부제목 스타일 편집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3422DF7-7F26-4FA3-A90F-37B5D6BD3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5811" y="5673685"/>
            <a:ext cx="1437951" cy="331667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052DA827-A796-475A-9566-CAA0983F3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477" r="65406"/>
          <a:stretch/>
        </p:blipFill>
        <p:spPr>
          <a:xfrm>
            <a:off x="1" y="165100"/>
            <a:ext cx="2413000" cy="459329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E1FA2BDC-9790-47AB-B406-76FE4E708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0576" b="59113"/>
          <a:stretch/>
        </p:blipFill>
        <p:spPr>
          <a:xfrm>
            <a:off x="10306352" y="4971027"/>
            <a:ext cx="1885648" cy="188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F0890C-370B-42EB-9CCD-71F0D637AD11}"/>
              </a:ext>
            </a:extLst>
          </p:cNvPr>
          <p:cNvCxnSpPr>
            <a:cxnSpLocks/>
          </p:cNvCxnSpPr>
          <p:nvPr userDrawn="1"/>
        </p:nvCxnSpPr>
        <p:spPr>
          <a:xfrm>
            <a:off x="151254" y="785254"/>
            <a:ext cx="1204074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652D91ED-057A-4C51-83C2-2402C36E8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553" t="45424" r="64915"/>
          <a:stretch/>
        </p:blipFill>
        <p:spPr>
          <a:xfrm>
            <a:off x="0" y="-1"/>
            <a:ext cx="2498066" cy="25091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1EAA01D-F1C1-4FA2-BDE5-D86B42AE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356"/>
            <a:ext cx="10515600" cy="541943"/>
          </a:xfrm>
          <a:noFill/>
        </p:spPr>
        <p:txBody>
          <a:bodyPr wrap="square" rtlCol="0">
            <a:spAutoFit/>
          </a:bodyPr>
          <a:lstStyle>
            <a:lvl1pPr>
              <a:defRPr lang="ko-KR" altLang="en-US" sz="3200" b="0" spc="-3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defRPr>
            </a:lvl1pPr>
          </a:lstStyle>
          <a:p>
            <a:pPr marL="0" lvl="0">
              <a:lnSpc>
                <a:spcPts val="35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0CECB-347D-4487-B5E8-9FAEC4552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66686"/>
            <a:ext cx="10732741" cy="555991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08E4FE-02CB-4DD3-85A1-D35A98C1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4554"/>
            <a:ext cx="2743200" cy="196921"/>
          </a:xfrm>
        </p:spPr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820F4-1D26-45AF-8A9F-55124508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4554"/>
            <a:ext cx="4114800" cy="19692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6F940D-D034-4371-A9A6-FAFCC93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4554"/>
            <a:ext cx="2743200" cy="196921"/>
          </a:xfrm>
        </p:spPr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CBFD95-5130-47D3-979B-C48BA4CC25F4}"/>
              </a:ext>
            </a:extLst>
          </p:cNvPr>
          <p:cNvGrpSpPr/>
          <p:nvPr userDrawn="1"/>
        </p:nvGrpSpPr>
        <p:grpSpPr>
          <a:xfrm>
            <a:off x="9778014" y="21260"/>
            <a:ext cx="2413986" cy="230529"/>
            <a:chOff x="9509574" y="933965"/>
            <a:chExt cx="2413986" cy="230529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4C3B402-EFD6-4653-AB2C-E35D2AFC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9574" y="977066"/>
              <a:ext cx="595693" cy="187428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C2F14C-A859-4F18-883D-E5177DB85CD5}"/>
                </a:ext>
              </a:extLst>
            </p:cNvPr>
            <p:cNvSpPr/>
            <p:nvPr/>
          </p:nvSpPr>
          <p:spPr>
            <a:xfrm>
              <a:off x="11035744" y="987887"/>
              <a:ext cx="887816" cy="134636"/>
            </a:xfrm>
            <a:prstGeom prst="roundRect">
              <a:avLst>
                <a:gd name="adj" fmla="val 50000"/>
              </a:avLst>
            </a:prstGeom>
            <a:solidFill>
              <a:srgbClr val="0085C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sz="1050" cap="small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confidential</a:t>
              </a:r>
              <a:endParaRPr lang="ko-KR" altLang="en-US" sz="1050" cap="small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F5F6E2B-FD0E-4075-8589-6231ABA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3466" y="933965"/>
              <a:ext cx="887814" cy="204777"/>
            </a:xfrm>
            <a:prstGeom prst="rect">
              <a:avLst/>
            </a:prstGeom>
          </p:spPr>
        </p:pic>
      </p:grp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FEB8192-518B-4C57-BC87-C376E1656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0573" b="29585"/>
          <a:stretch/>
        </p:blipFill>
        <p:spPr>
          <a:xfrm>
            <a:off x="10311432" y="3618134"/>
            <a:ext cx="1880568" cy="32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C4BED-65C2-4FF3-867E-779794FF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6C819-F7F6-49BE-81BD-F328A595B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53439-7325-4DC6-BC20-759C16E8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F6BD12-5F7D-4533-A3CD-F20E0F92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E464A-A9F5-4B89-9C9F-AAE41191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25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5958F-7617-432F-9E41-B4DD5BFC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FBF280-7BDB-446A-8B4A-3ADDA496A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B781C9-1A74-43AD-ADED-BB8B5D3A9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05AA9A-251D-42A3-B8E0-7B7CA602B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8B99EF-7B34-4CFD-83B8-0F44ED923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0C38B3-F616-4CAF-9068-8E0791EA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80CF74-66CA-42BD-A64F-43155C98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D60351-E0E1-4D16-8690-4C1F82E3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481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6ABAC-CE6D-4CFE-94C6-B004923A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F5A7F3-FBCC-40D2-9401-7FB332809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07299C-E808-46CE-9529-CF2183D3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14290F-50AC-4E7E-93D2-3224C6EF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2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A78B66-195D-4CF0-BF1F-DB8E60F3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C017D8-412A-440B-B3A8-1B07AA6A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8B64A-41B0-4667-A53C-6C1CF36D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43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B063D-2DE1-4E6D-A777-E0A4A169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4CB0CF-BBBA-43B1-95C1-2E6BE0B4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537C5-5919-4B53-86DC-E8071B8CC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F2F64-363E-4602-8D61-02237665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1B21F-0F69-4073-95E3-CFB866AA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10BCF-25B6-46DC-A25E-301B7BB6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10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94822-A1FB-4D0C-9566-EDC1ACEE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6AD2F7-1B56-4F7C-A1D7-CEF00472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34D388-DB91-4990-883B-A10F2B3E4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A96D4B-297E-4388-9C09-5E132D1F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36FED0-F38B-4519-A2ED-CC77C740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3FD447-40B1-4B8F-8CAE-84C19684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768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882EC-0EC2-4E53-9A43-D3830EE7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D2D7EE-915B-4CA4-8177-AC516C265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9D3AA3-B1E6-4EE6-854E-292C1B56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7D588-664B-44B2-A96C-251C786C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7D75FB-FB96-4BC6-A2F2-BE44C27F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90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B74693-2E5E-4FA2-A1A0-108900DC6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F4C082-878F-40D3-9CBF-608C57EE0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AF5C8-C25A-4E9E-9727-22F41639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34788-E87B-4D74-8454-C8AF3E57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60BF4-E71A-4576-8F2C-84103F4D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5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65F11-3945-4919-98CF-887CC399E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7E1E7-D541-4869-BD01-49379603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19835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BD394-E6AC-4494-A7AE-1EBB8B5C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A6315C-9341-4E3F-8CCA-441CE78F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8C997-08C4-429E-A2E6-AEE23FC1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C1C7AC-237C-42B4-9E6F-A147CB9C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6F33E-EBF2-4CA5-B939-41657F93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0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C6C36-CA3C-4932-9C47-BCFEB45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454" y="1444629"/>
            <a:ext cx="5287025" cy="816249"/>
          </a:xfrm>
          <a:noFill/>
        </p:spPr>
        <p:txBody>
          <a:bodyPr wrap="none" rtlCol="0">
            <a:spAutoFit/>
          </a:bodyPr>
          <a:lstStyle>
            <a:lvl1pPr>
              <a:def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AF0CCF-FDB6-4404-B4BD-7DDBC9A0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6FCFD9-1D57-456D-8909-30B2AF88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378CD0-F2D3-4F3F-8E95-3F7A09E1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A44A43A-5930-4DFA-8A9A-3B301FB7AC59}"/>
              </a:ext>
            </a:extLst>
          </p:cNvPr>
          <p:cNvSpPr/>
          <p:nvPr userDrawn="1"/>
        </p:nvSpPr>
        <p:spPr>
          <a:xfrm>
            <a:off x="1922230" y="1288756"/>
            <a:ext cx="1128157" cy="1127997"/>
          </a:xfrm>
          <a:custGeom>
            <a:avLst/>
            <a:gdLst>
              <a:gd name="connsiteX0" fmla="*/ 88253 w 92499"/>
              <a:gd name="connsiteY0" fmla="*/ 65571 h 92486"/>
              <a:gd name="connsiteX1" fmla="*/ 26911 w 92499"/>
              <a:gd name="connsiteY1" fmla="*/ 88241 h 92486"/>
              <a:gd name="connsiteX2" fmla="*/ 4241 w 92499"/>
              <a:gd name="connsiteY2" fmla="*/ 26899 h 92486"/>
              <a:gd name="connsiteX3" fmla="*/ 65613 w 92499"/>
              <a:gd name="connsiteY3" fmla="*/ 4259 h 92486"/>
              <a:gd name="connsiteX4" fmla="*/ 88253 w 92499"/>
              <a:gd name="connsiteY4" fmla="*/ 65571 h 9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99" h="92486">
                <a:moveTo>
                  <a:pt x="88253" y="65571"/>
                </a:moveTo>
                <a:cubicBezTo>
                  <a:pt x="77554" y="88786"/>
                  <a:pt x="50096" y="98909"/>
                  <a:pt x="26911" y="88241"/>
                </a:cubicBezTo>
                <a:cubicBezTo>
                  <a:pt x="3726" y="77573"/>
                  <a:pt x="-6427" y="50084"/>
                  <a:pt x="4241" y="26899"/>
                </a:cubicBezTo>
                <a:cubicBezTo>
                  <a:pt x="14939" y="3714"/>
                  <a:pt x="42428" y="-6439"/>
                  <a:pt x="65613" y="4259"/>
                </a:cubicBezTo>
                <a:cubicBezTo>
                  <a:pt x="88798" y="14897"/>
                  <a:pt x="98921" y="42386"/>
                  <a:pt x="88253" y="65571"/>
                </a:cubicBezTo>
                <a:close/>
              </a:path>
            </a:pathLst>
          </a:custGeom>
          <a:solidFill>
            <a:srgbClr val="0085C6"/>
          </a:solidFill>
          <a:ln w="302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E2264B-CB16-4227-99E8-FA9F35304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8" t="14600" r="71264" b="83"/>
          <a:stretch/>
        </p:blipFill>
        <p:spPr>
          <a:xfrm>
            <a:off x="0" y="0"/>
            <a:ext cx="1810468" cy="48158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967F924-84B7-4B95-A916-EE5E4C738359}"/>
              </a:ext>
            </a:extLst>
          </p:cNvPr>
          <p:cNvGrpSpPr/>
          <p:nvPr userDrawn="1"/>
        </p:nvGrpSpPr>
        <p:grpSpPr>
          <a:xfrm>
            <a:off x="9640203" y="136525"/>
            <a:ext cx="2413986" cy="230529"/>
            <a:chOff x="9509574" y="933965"/>
            <a:chExt cx="2413986" cy="230529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D5D5644-0A97-403A-AB52-88E45DCD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9574" y="977066"/>
              <a:ext cx="595693" cy="187428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6D817A2-A4A9-457F-97EC-46160FEA91B0}"/>
                </a:ext>
              </a:extLst>
            </p:cNvPr>
            <p:cNvSpPr/>
            <p:nvPr/>
          </p:nvSpPr>
          <p:spPr>
            <a:xfrm>
              <a:off x="11035744" y="987887"/>
              <a:ext cx="887816" cy="134636"/>
            </a:xfrm>
            <a:prstGeom prst="roundRect">
              <a:avLst>
                <a:gd name="adj" fmla="val 50000"/>
              </a:avLst>
            </a:prstGeom>
            <a:solidFill>
              <a:srgbClr val="0085C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sz="1050" cap="small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confidential</a:t>
              </a:r>
              <a:endParaRPr lang="ko-KR" altLang="en-US" sz="1050" cap="small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7DBD46A-2DEB-4605-B79C-20FE7844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3466" y="933965"/>
              <a:ext cx="887814" cy="2047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3947E4-F952-4FC1-A27B-927C8C14FEB7}"/>
              </a:ext>
            </a:extLst>
          </p:cNvPr>
          <p:cNvSpPr txBox="1"/>
          <p:nvPr userDrawn="1"/>
        </p:nvSpPr>
        <p:spPr>
          <a:xfrm>
            <a:off x="2081178" y="1365562"/>
            <a:ext cx="753732" cy="843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01</a:t>
            </a:r>
            <a:endParaRPr lang="en-US" altLang="ko-KR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24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C6C36-CA3C-4932-9C47-BCFEB45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454" y="1444629"/>
            <a:ext cx="5287025" cy="816249"/>
          </a:xfrm>
          <a:noFill/>
        </p:spPr>
        <p:txBody>
          <a:bodyPr wrap="none" rtlCol="0">
            <a:spAutoFit/>
          </a:bodyPr>
          <a:lstStyle>
            <a:lvl1pPr>
              <a:def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AF0CCF-FDB6-4404-B4BD-7DDBC9A0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6FCFD9-1D57-456D-8909-30B2AF88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378CD0-F2D3-4F3F-8E95-3F7A09E1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A44A43A-5930-4DFA-8A9A-3B301FB7AC59}"/>
              </a:ext>
            </a:extLst>
          </p:cNvPr>
          <p:cNvSpPr/>
          <p:nvPr userDrawn="1"/>
        </p:nvSpPr>
        <p:spPr>
          <a:xfrm>
            <a:off x="1922230" y="1288756"/>
            <a:ext cx="1128157" cy="1127997"/>
          </a:xfrm>
          <a:custGeom>
            <a:avLst/>
            <a:gdLst>
              <a:gd name="connsiteX0" fmla="*/ 88253 w 92499"/>
              <a:gd name="connsiteY0" fmla="*/ 65571 h 92486"/>
              <a:gd name="connsiteX1" fmla="*/ 26911 w 92499"/>
              <a:gd name="connsiteY1" fmla="*/ 88241 h 92486"/>
              <a:gd name="connsiteX2" fmla="*/ 4241 w 92499"/>
              <a:gd name="connsiteY2" fmla="*/ 26899 h 92486"/>
              <a:gd name="connsiteX3" fmla="*/ 65613 w 92499"/>
              <a:gd name="connsiteY3" fmla="*/ 4259 h 92486"/>
              <a:gd name="connsiteX4" fmla="*/ 88253 w 92499"/>
              <a:gd name="connsiteY4" fmla="*/ 65571 h 9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99" h="92486">
                <a:moveTo>
                  <a:pt x="88253" y="65571"/>
                </a:moveTo>
                <a:cubicBezTo>
                  <a:pt x="77554" y="88786"/>
                  <a:pt x="50096" y="98909"/>
                  <a:pt x="26911" y="88241"/>
                </a:cubicBezTo>
                <a:cubicBezTo>
                  <a:pt x="3726" y="77573"/>
                  <a:pt x="-6427" y="50084"/>
                  <a:pt x="4241" y="26899"/>
                </a:cubicBezTo>
                <a:cubicBezTo>
                  <a:pt x="14939" y="3714"/>
                  <a:pt x="42428" y="-6439"/>
                  <a:pt x="65613" y="4259"/>
                </a:cubicBezTo>
                <a:cubicBezTo>
                  <a:pt x="88798" y="14897"/>
                  <a:pt x="98921" y="42386"/>
                  <a:pt x="88253" y="65571"/>
                </a:cubicBezTo>
                <a:close/>
              </a:path>
            </a:pathLst>
          </a:custGeom>
          <a:solidFill>
            <a:srgbClr val="0085C6"/>
          </a:solidFill>
          <a:ln w="302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E2264B-CB16-4227-99E8-FA9F35304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8" t="14600" r="71264" b="83"/>
          <a:stretch/>
        </p:blipFill>
        <p:spPr>
          <a:xfrm>
            <a:off x="0" y="0"/>
            <a:ext cx="1810468" cy="48158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967F924-84B7-4B95-A916-EE5E4C738359}"/>
              </a:ext>
            </a:extLst>
          </p:cNvPr>
          <p:cNvGrpSpPr/>
          <p:nvPr userDrawn="1"/>
        </p:nvGrpSpPr>
        <p:grpSpPr>
          <a:xfrm>
            <a:off x="9640203" y="136525"/>
            <a:ext cx="2413986" cy="230529"/>
            <a:chOff x="9509574" y="933965"/>
            <a:chExt cx="2413986" cy="230529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D5D5644-0A97-403A-AB52-88E45DCD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9574" y="977066"/>
              <a:ext cx="595693" cy="187428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6D817A2-A4A9-457F-97EC-46160FEA91B0}"/>
                </a:ext>
              </a:extLst>
            </p:cNvPr>
            <p:cNvSpPr/>
            <p:nvPr/>
          </p:nvSpPr>
          <p:spPr>
            <a:xfrm>
              <a:off x="11035744" y="987887"/>
              <a:ext cx="887816" cy="134636"/>
            </a:xfrm>
            <a:prstGeom prst="roundRect">
              <a:avLst>
                <a:gd name="adj" fmla="val 50000"/>
              </a:avLst>
            </a:prstGeom>
            <a:solidFill>
              <a:srgbClr val="0085C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sz="1050" cap="small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confidential</a:t>
              </a:r>
              <a:endParaRPr lang="ko-KR" altLang="en-US" sz="1050" cap="small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7DBD46A-2DEB-4605-B79C-20FE7844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3466" y="933965"/>
              <a:ext cx="887814" cy="2047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3947E4-F952-4FC1-A27B-927C8C14FEB7}"/>
              </a:ext>
            </a:extLst>
          </p:cNvPr>
          <p:cNvSpPr txBox="1"/>
          <p:nvPr userDrawn="1"/>
        </p:nvSpPr>
        <p:spPr>
          <a:xfrm>
            <a:off x="2081178" y="1365562"/>
            <a:ext cx="877163" cy="836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en-US" altLang="ko-KR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126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C6C36-CA3C-4932-9C47-BCFEB45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454" y="1444629"/>
            <a:ext cx="5287025" cy="816249"/>
          </a:xfrm>
          <a:noFill/>
        </p:spPr>
        <p:txBody>
          <a:bodyPr wrap="none" rtlCol="0">
            <a:spAutoFit/>
          </a:bodyPr>
          <a:lstStyle>
            <a:lvl1pPr>
              <a:def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AF0CCF-FDB6-4404-B4BD-7DDBC9A0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6FCFD9-1D57-456D-8909-30B2AF88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378CD0-F2D3-4F3F-8E95-3F7A09E1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A44A43A-5930-4DFA-8A9A-3B301FB7AC59}"/>
              </a:ext>
            </a:extLst>
          </p:cNvPr>
          <p:cNvSpPr/>
          <p:nvPr userDrawn="1"/>
        </p:nvSpPr>
        <p:spPr>
          <a:xfrm>
            <a:off x="1922230" y="1288756"/>
            <a:ext cx="1128157" cy="1127997"/>
          </a:xfrm>
          <a:custGeom>
            <a:avLst/>
            <a:gdLst>
              <a:gd name="connsiteX0" fmla="*/ 88253 w 92499"/>
              <a:gd name="connsiteY0" fmla="*/ 65571 h 92486"/>
              <a:gd name="connsiteX1" fmla="*/ 26911 w 92499"/>
              <a:gd name="connsiteY1" fmla="*/ 88241 h 92486"/>
              <a:gd name="connsiteX2" fmla="*/ 4241 w 92499"/>
              <a:gd name="connsiteY2" fmla="*/ 26899 h 92486"/>
              <a:gd name="connsiteX3" fmla="*/ 65613 w 92499"/>
              <a:gd name="connsiteY3" fmla="*/ 4259 h 92486"/>
              <a:gd name="connsiteX4" fmla="*/ 88253 w 92499"/>
              <a:gd name="connsiteY4" fmla="*/ 65571 h 9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99" h="92486">
                <a:moveTo>
                  <a:pt x="88253" y="65571"/>
                </a:moveTo>
                <a:cubicBezTo>
                  <a:pt x="77554" y="88786"/>
                  <a:pt x="50096" y="98909"/>
                  <a:pt x="26911" y="88241"/>
                </a:cubicBezTo>
                <a:cubicBezTo>
                  <a:pt x="3726" y="77573"/>
                  <a:pt x="-6427" y="50084"/>
                  <a:pt x="4241" y="26899"/>
                </a:cubicBezTo>
                <a:cubicBezTo>
                  <a:pt x="14939" y="3714"/>
                  <a:pt x="42428" y="-6439"/>
                  <a:pt x="65613" y="4259"/>
                </a:cubicBezTo>
                <a:cubicBezTo>
                  <a:pt x="88798" y="14897"/>
                  <a:pt x="98921" y="42386"/>
                  <a:pt x="88253" y="65571"/>
                </a:cubicBezTo>
                <a:close/>
              </a:path>
            </a:pathLst>
          </a:custGeom>
          <a:solidFill>
            <a:srgbClr val="0085C6"/>
          </a:solidFill>
          <a:ln w="302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E2264B-CB16-4227-99E8-FA9F35304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8" t="14600" r="71264" b="83"/>
          <a:stretch/>
        </p:blipFill>
        <p:spPr>
          <a:xfrm>
            <a:off x="0" y="0"/>
            <a:ext cx="1810468" cy="48158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967F924-84B7-4B95-A916-EE5E4C738359}"/>
              </a:ext>
            </a:extLst>
          </p:cNvPr>
          <p:cNvGrpSpPr/>
          <p:nvPr userDrawn="1"/>
        </p:nvGrpSpPr>
        <p:grpSpPr>
          <a:xfrm>
            <a:off x="9640203" y="136525"/>
            <a:ext cx="2413986" cy="230529"/>
            <a:chOff x="9509574" y="933965"/>
            <a:chExt cx="2413986" cy="230529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D5D5644-0A97-403A-AB52-88E45DCD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9574" y="977066"/>
              <a:ext cx="595693" cy="187428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6D817A2-A4A9-457F-97EC-46160FEA91B0}"/>
                </a:ext>
              </a:extLst>
            </p:cNvPr>
            <p:cNvSpPr/>
            <p:nvPr/>
          </p:nvSpPr>
          <p:spPr>
            <a:xfrm>
              <a:off x="11035744" y="987887"/>
              <a:ext cx="887816" cy="134636"/>
            </a:xfrm>
            <a:prstGeom prst="roundRect">
              <a:avLst>
                <a:gd name="adj" fmla="val 50000"/>
              </a:avLst>
            </a:prstGeom>
            <a:solidFill>
              <a:srgbClr val="0085C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sz="1050" cap="small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confidential</a:t>
              </a:r>
              <a:endParaRPr lang="ko-KR" altLang="en-US" sz="1050" cap="small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7DBD46A-2DEB-4605-B79C-20FE7844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3466" y="933965"/>
              <a:ext cx="887814" cy="2047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3947E4-F952-4FC1-A27B-927C8C14FEB7}"/>
              </a:ext>
            </a:extLst>
          </p:cNvPr>
          <p:cNvSpPr txBox="1"/>
          <p:nvPr userDrawn="1"/>
        </p:nvSpPr>
        <p:spPr>
          <a:xfrm>
            <a:off x="2081178" y="1365562"/>
            <a:ext cx="870751" cy="836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03</a:t>
            </a:r>
            <a:endParaRPr lang="en-US" altLang="ko-KR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24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C6C36-CA3C-4932-9C47-BCFEB45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454" y="1444629"/>
            <a:ext cx="5287025" cy="816249"/>
          </a:xfrm>
          <a:noFill/>
        </p:spPr>
        <p:txBody>
          <a:bodyPr wrap="none" rtlCol="0">
            <a:spAutoFit/>
          </a:bodyPr>
          <a:lstStyle>
            <a:lvl1pPr>
              <a:def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AF0CCF-FDB6-4404-B4BD-7DDBC9A0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6FCFD9-1D57-456D-8909-30B2AF88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378CD0-F2D3-4F3F-8E95-3F7A09E1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A44A43A-5930-4DFA-8A9A-3B301FB7AC59}"/>
              </a:ext>
            </a:extLst>
          </p:cNvPr>
          <p:cNvSpPr/>
          <p:nvPr userDrawn="1"/>
        </p:nvSpPr>
        <p:spPr>
          <a:xfrm>
            <a:off x="1922230" y="1288756"/>
            <a:ext cx="1128157" cy="1127997"/>
          </a:xfrm>
          <a:custGeom>
            <a:avLst/>
            <a:gdLst>
              <a:gd name="connsiteX0" fmla="*/ 88253 w 92499"/>
              <a:gd name="connsiteY0" fmla="*/ 65571 h 92486"/>
              <a:gd name="connsiteX1" fmla="*/ 26911 w 92499"/>
              <a:gd name="connsiteY1" fmla="*/ 88241 h 92486"/>
              <a:gd name="connsiteX2" fmla="*/ 4241 w 92499"/>
              <a:gd name="connsiteY2" fmla="*/ 26899 h 92486"/>
              <a:gd name="connsiteX3" fmla="*/ 65613 w 92499"/>
              <a:gd name="connsiteY3" fmla="*/ 4259 h 92486"/>
              <a:gd name="connsiteX4" fmla="*/ 88253 w 92499"/>
              <a:gd name="connsiteY4" fmla="*/ 65571 h 9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99" h="92486">
                <a:moveTo>
                  <a:pt x="88253" y="65571"/>
                </a:moveTo>
                <a:cubicBezTo>
                  <a:pt x="77554" y="88786"/>
                  <a:pt x="50096" y="98909"/>
                  <a:pt x="26911" y="88241"/>
                </a:cubicBezTo>
                <a:cubicBezTo>
                  <a:pt x="3726" y="77573"/>
                  <a:pt x="-6427" y="50084"/>
                  <a:pt x="4241" y="26899"/>
                </a:cubicBezTo>
                <a:cubicBezTo>
                  <a:pt x="14939" y="3714"/>
                  <a:pt x="42428" y="-6439"/>
                  <a:pt x="65613" y="4259"/>
                </a:cubicBezTo>
                <a:cubicBezTo>
                  <a:pt x="88798" y="14897"/>
                  <a:pt x="98921" y="42386"/>
                  <a:pt x="88253" y="65571"/>
                </a:cubicBezTo>
                <a:close/>
              </a:path>
            </a:pathLst>
          </a:custGeom>
          <a:solidFill>
            <a:srgbClr val="0085C6"/>
          </a:solidFill>
          <a:ln w="302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E2264B-CB16-4227-99E8-FA9F35304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8" t="14600" r="71264" b="83"/>
          <a:stretch/>
        </p:blipFill>
        <p:spPr>
          <a:xfrm>
            <a:off x="0" y="0"/>
            <a:ext cx="1810468" cy="48158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967F924-84B7-4B95-A916-EE5E4C738359}"/>
              </a:ext>
            </a:extLst>
          </p:cNvPr>
          <p:cNvGrpSpPr/>
          <p:nvPr userDrawn="1"/>
        </p:nvGrpSpPr>
        <p:grpSpPr>
          <a:xfrm>
            <a:off x="9640203" y="136525"/>
            <a:ext cx="2413986" cy="230529"/>
            <a:chOff x="9509574" y="933965"/>
            <a:chExt cx="2413986" cy="230529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D5D5644-0A97-403A-AB52-88E45DCD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9574" y="977066"/>
              <a:ext cx="595693" cy="187428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6D817A2-A4A9-457F-97EC-46160FEA91B0}"/>
                </a:ext>
              </a:extLst>
            </p:cNvPr>
            <p:cNvSpPr/>
            <p:nvPr/>
          </p:nvSpPr>
          <p:spPr>
            <a:xfrm>
              <a:off x="11035744" y="987887"/>
              <a:ext cx="887816" cy="134636"/>
            </a:xfrm>
            <a:prstGeom prst="roundRect">
              <a:avLst>
                <a:gd name="adj" fmla="val 50000"/>
              </a:avLst>
            </a:prstGeom>
            <a:solidFill>
              <a:srgbClr val="0085C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sz="1050" cap="small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confidential</a:t>
              </a:r>
              <a:endParaRPr lang="ko-KR" altLang="en-US" sz="1050" cap="small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7DBD46A-2DEB-4605-B79C-20FE7844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3466" y="933965"/>
              <a:ext cx="887814" cy="2047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3947E4-F952-4FC1-A27B-927C8C14FEB7}"/>
              </a:ext>
            </a:extLst>
          </p:cNvPr>
          <p:cNvSpPr txBox="1"/>
          <p:nvPr userDrawn="1"/>
        </p:nvSpPr>
        <p:spPr>
          <a:xfrm>
            <a:off x="2081178" y="1365562"/>
            <a:ext cx="873957" cy="836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04</a:t>
            </a:r>
            <a:endParaRPr lang="en-US" altLang="ko-KR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54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C6C36-CA3C-4932-9C47-BCFEB457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454" y="1444629"/>
            <a:ext cx="5287025" cy="816249"/>
          </a:xfrm>
          <a:noFill/>
        </p:spPr>
        <p:txBody>
          <a:bodyPr wrap="none" rtlCol="0">
            <a:spAutoFit/>
          </a:bodyPr>
          <a:lstStyle>
            <a:lvl1pPr>
              <a:def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AF0CCF-FDB6-4404-B4BD-7DDBC9A0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6FCFD9-1D57-456D-8909-30B2AF88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378CD0-F2D3-4F3F-8E95-3F7A09E1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A44A43A-5930-4DFA-8A9A-3B301FB7AC59}"/>
              </a:ext>
            </a:extLst>
          </p:cNvPr>
          <p:cNvSpPr/>
          <p:nvPr userDrawn="1"/>
        </p:nvSpPr>
        <p:spPr>
          <a:xfrm>
            <a:off x="1922230" y="1288756"/>
            <a:ext cx="1128157" cy="1127997"/>
          </a:xfrm>
          <a:custGeom>
            <a:avLst/>
            <a:gdLst>
              <a:gd name="connsiteX0" fmla="*/ 88253 w 92499"/>
              <a:gd name="connsiteY0" fmla="*/ 65571 h 92486"/>
              <a:gd name="connsiteX1" fmla="*/ 26911 w 92499"/>
              <a:gd name="connsiteY1" fmla="*/ 88241 h 92486"/>
              <a:gd name="connsiteX2" fmla="*/ 4241 w 92499"/>
              <a:gd name="connsiteY2" fmla="*/ 26899 h 92486"/>
              <a:gd name="connsiteX3" fmla="*/ 65613 w 92499"/>
              <a:gd name="connsiteY3" fmla="*/ 4259 h 92486"/>
              <a:gd name="connsiteX4" fmla="*/ 88253 w 92499"/>
              <a:gd name="connsiteY4" fmla="*/ 65571 h 9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99" h="92486">
                <a:moveTo>
                  <a:pt x="88253" y="65571"/>
                </a:moveTo>
                <a:cubicBezTo>
                  <a:pt x="77554" y="88786"/>
                  <a:pt x="50096" y="98909"/>
                  <a:pt x="26911" y="88241"/>
                </a:cubicBezTo>
                <a:cubicBezTo>
                  <a:pt x="3726" y="77573"/>
                  <a:pt x="-6427" y="50084"/>
                  <a:pt x="4241" y="26899"/>
                </a:cubicBezTo>
                <a:cubicBezTo>
                  <a:pt x="14939" y="3714"/>
                  <a:pt x="42428" y="-6439"/>
                  <a:pt x="65613" y="4259"/>
                </a:cubicBezTo>
                <a:cubicBezTo>
                  <a:pt x="88798" y="14897"/>
                  <a:pt x="98921" y="42386"/>
                  <a:pt x="88253" y="65571"/>
                </a:cubicBezTo>
                <a:close/>
              </a:path>
            </a:pathLst>
          </a:custGeom>
          <a:solidFill>
            <a:srgbClr val="0085C6"/>
          </a:solidFill>
          <a:ln w="3021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E2264B-CB16-4227-99E8-FA9F35304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8" t="14600" r="71264" b="83"/>
          <a:stretch/>
        </p:blipFill>
        <p:spPr>
          <a:xfrm>
            <a:off x="0" y="0"/>
            <a:ext cx="1810468" cy="48158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967F924-84B7-4B95-A916-EE5E4C738359}"/>
              </a:ext>
            </a:extLst>
          </p:cNvPr>
          <p:cNvGrpSpPr/>
          <p:nvPr userDrawn="1"/>
        </p:nvGrpSpPr>
        <p:grpSpPr>
          <a:xfrm>
            <a:off x="9640203" y="136525"/>
            <a:ext cx="2413986" cy="230529"/>
            <a:chOff x="9509574" y="933965"/>
            <a:chExt cx="2413986" cy="230529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D5D5644-0A97-403A-AB52-88E45DCD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9574" y="977066"/>
              <a:ext cx="595693" cy="187428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6D817A2-A4A9-457F-97EC-46160FEA91B0}"/>
                </a:ext>
              </a:extLst>
            </p:cNvPr>
            <p:cNvSpPr/>
            <p:nvPr/>
          </p:nvSpPr>
          <p:spPr>
            <a:xfrm>
              <a:off x="11035744" y="987887"/>
              <a:ext cx="887816" cy="134636"/>
            </a:xfrm>
            <a:prstGeom prst="roundRect">
              <a:avLst>
                <a:gd name="adj" fmla="val 50000"/>
              </a:avLst>
            </a:prstGeom>
            <a:solidFill>
              <a:srgbClr val="0085C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sz="1050" cap="small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confidential</a:t>
              </a:r>
              <a:endParaRPr lang="ko-KR" altLang="en-US" sz="1050" cap="small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7DBD46A-2DEB-4605-B79C-20FE7844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3466" y="933965"/>
              <a:ext cx="887814" cy="2047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3947E4-F952-4FC1-A27B-927C8C14FEB7}"/>
              </a:ext>
            </a:extLst>
          </p:cNvPr>
          <p:cNvSpPr txBox="1"/>
          <p:nvPr userDrawn="1"/>
        </p:nvSpPr>
        <p:spPr>
          <a:xfrm>
            <a:off x="2081178" y="1365562"/>
            <a:ext cx="867545" cy="836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05</a:t>
            </a:r>
            <a:endParaRPr lang="en-US" altLang="ko-KR" sz="3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78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F0890C-370B-42EB-9CCD-71F0D637AD11}"/>
              </a:ext>
            </a:extLst>
          </p:cNvPr>
          <p:cNvCxnSpPr>
            <a:cxnSpLocks/>
          </p:cNvCxnSpPr>
          <p:nvPr userDrawn="1"/>
        </p:nvCxnSpPr>
        <p:spPr>
          <a:xfrm>
            <a:off x="151254" y="785254"/>
            <a:ext cx="1204074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652D91ED-057A-4C51-83C2-2402C36E8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553" t="45424" r="64915"/>
          <a:stretch/>
        </p:blipFill>
        <p:spPr>
          <a:xfrm>
            <a:off x="0" y="-1"/>
            <a:ext cx="2498066" cy="25091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1EAA01D-F1C1-4FA2-BDE5-D86B42AE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22"/>
            <a:ext cx="10515600" cy="552011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ko-KR" altLang="en-US" sz="3200" b="0" spc="-3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defRPr>
            </a:lvl1pPr>
          </a:lstStyle>
          <a:p>
            <a:pPr marL="0" lvl="0">
              <a:lnSpc>
                <a:spcPts val="3500"/>
              </a:lnSpc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0CECB-347D-4487-B5E8-9FAEC4552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66686"/>
            <a:ext cx="5181600" cy="55599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EE79-8BDD-4340-A676-53A2D2C55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83210"/>
            <a:ext cx="5181600" cy="55433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08E4FE-02CB-4DD3-85A1-D35A98C1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4554"/>
            <a:ext cx="2743200" cy="196921"/>
          </a:xfrm>
        </p:spPr>
        <p:txBody>
          <a:bodyPr/>
          <a:lstStyle/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820F4-1D26-45AF-8A9F-55124508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4554"/>
            <a:ext cx="4114800" cy="19692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6F940D-D034-4371-A9A6-FAFCC93C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4554"/>
            <a:ext cx="2743200" cy="196921"/>
          </a:xfrm>
        </p:spPr>
        <p:txBody>
          <a:bodyPr/>
          <a:lstStyle/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CBFD95-5130-47D3-979B-C48BA4CC25F4}"/>
              </a:ext>
            </a:extLst>
          </p:cNvPr>
          <p:cNvGrpSpPr/>
          <p:nvPr userDrawn="1"/>
        </p:nvGrpSpPr>
        <p:grpSpPr>
          <a:xfrm>
            <a:off x="9778014" y="21260"/>
            <a:ext cx="2413986" cy="230529"/>
            <a:chOff x="9509574" y="933965"/>
            <a:chExt cx="2413986" cy="230529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4C3B402-EFD6-4653-AB2C-E35D2AFC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9574" y="977066"/>
              <a:ext cx="595693" cy="187428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C2F14C-A859-4F18-883D-E5177DB85CD5}"/>
                </a:ext>
              </a:extLst>
            </p:cNvPr>
            <p:cNvSpPr/>
            <p:nvPr/>
          </p:nvSpPr>
          <p:spPr>
            <a:xfrm>
              <a:off x="11035744" y="987887"/>
              <a:ext cx="887816" cy="134636"/>
            </a:xfrm>
            <a:prstGeom prst="roundRect">
              <a:avLst>
                <a:gd name="adj" fmla="val 50000"/>
              </a:avLst>
            </a:prstGeom>
            <a:solidFill>
              <a:srgbClr val="0085C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" rtlCol="0" anchor="ctr"/>
            <a:lstStyle/>
            <a:p>
              <a:pPr algn="ctr"/>
              <a:r>
                <a:rPr lang="en-US" altLang="ko-KR" sz="1050" cap="small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confidential</a:t>
              </a:r>
              <a:endParaRPr lang="ko-KR" altLang="en-US" sz="1050" cap="small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F5F6E2B-FD0E-4075-8589-6231ABAFE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3466" y="933965"/>
              <a:ext cx="887814" cy="204777"/>
            </a:xfrm>
            <a:prstGeom prst="rect">
              <a:avLst/>
            </a:prstGeom>
          </p:spPr>
        </p:pic>
      </p:grp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FEB8192-518B-4C57-BC87-C376E1656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0573" b="29585"/>
          <a:stretch/>
        </p:blipFill>
        <p:spPr>
          <a:xfrm>
            <a:off x="10311432" y="3618134"/>
            <a:ext cx="1880568" cy="32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7F13EA-63AB-4314-AFA7-67CC0E60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BE01DA-9F64-45F9-9B70-7A32C1F26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9266A-CC1A-484B-BCA7-FCB63B938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A9FDD-D3A1-4CAC-9CFF-FFC64F5F5ED6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FE4017-1D06-4E20-97D0-929CAFD17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6F48AB-3688-4117-8521-94AFFF7B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D5F7A-7B2A-4281-BBAD-4E1A8581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9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65" r:id="rId9"/>
    <p:sldLayoutId id="2147483673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4B7D5A6-11DB-4AED-BF59-67D8BCF01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574" y="1522853"/>
            <a:ext cx="6242415" cy="1588127"/>
          </a:xfrm>
        </p:spPr>
        <p:txBody>
          <a:bodyPr/>
          <a:lstStyle/>
          <a:p>
            <a:pPr algn="ctr"/>
            <a:r>
              <a:rPr lang="ko-KR" altLang="en-US" dirty="0" err="1"/>
              <a:t>크래블</a:t>
            </a:r>
            <a:r>
              <a:rPr lang="ko-KR" altLang="en-US" dirty="0"/>
              <a:t> </a:t>
            </a:r>
            <a:r>
              <a:rPr lang="en-US" altLang="ko-KR" dirty="0"/>
              <a:t>PP </a:t>
            </a:r>
            <a:br>
              <a:rPr lang="en-US" altLang="ko-KR" dirty="0"/>
            </a:br>
            <a:r>
              <a:rPr lang="ko-KR" altLang="en-US" dirty="0"/>
              <a:t>회로 변경</a:t>
            </a:r>
            <a:r>
              <a:rPr lang="en-US" altLang="ko-KR" dirty="0"/>
              <a:t>/</a:t>
            </a:r>
            <a:r>
              <a:rPr lang="ko-KR" altLang="en-US" dirty="0"/>
              <a:t>추가사항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55F3F4C-9053-4DBB-A2F1-347DB858E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2896" y="3629538"/>
            <a:ext cx="2207656" cy="341632"/>
          </a:xfrm>
        </p:spPr>
        <p:txBody>
          <a:bodyPr/>
          <a:lstStyle/>
          <a:p>
            <a:r>
              <a:rPr lang="en-US" altLang="ko-KR" dirty="0"/>
              <a:t>ES</a:t>
            </a:r>
            <a:r>
              <a:rPr lang="ko-KR" altLang="en-US" dirty="0"/>
              <a:t> 버전과 차이점</a:t>
            </a:r>
          </a:p>
        </p:txBody>
      </p:sp>
    </p:spTree>
    <p:extLst>
      <p:ext uri="{BB962C8B-B14F-4D97-AF65-F5344CB8AC3E}">
        <p14:creationId xmlns:p14="http://schemas.microsoft.com/office/powerpoint/2010/main" val="23712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D3667792-86AB-4ED4-9B2D-854FAD746D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5839" y="812042"/>
            <a:ext cx="9182584" cy="261695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7E136B-4A5E-47DD-92AC-D062662E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부팅시</a:t>
            </a:r>
            <a:r>
              <a:rPr lang="ko-KR" altLang="en-US" dirty="0"/>
              <a:t> </a:t>
            </a:r>
            <a:r>
              <a:rPr lang="ko-KR" altLang="en-US" dirty="0" err="1"/>
              <a:t>리셋회로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AD0C768-81B3-40F5-9A28-D68A9EB9EF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41058" y="4287116"/>
            <a:ext cx="8925042" cy="2454595"/>
          </a:xfr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80DD8FF-C3A2-4E14-879C-021A07712CAD}"/>
              </a:ext>
            </a:extLst>
          </p:cNvPr>
          <p:cNvSpPr/>
          <p:nvPr/>
        </p:nvSpPr>
        <p:spPr>
          <a:xfrm rot="5400000">
            <a:off x="6089645" y="3374210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F6A8E-0818-4CE0-85FD-513D10BB6BD8}"/>
              </a:ext>
            </a:extLst>
          </p:cNvPr>
          <p:cNvSpPr txBox="1"/>
          <p:nvPr/>
        </p:nvSpPr>
        <p:spPr>
          <a:xfrm>
            <a:off x="20141" y="3640785"/>
            <a:ext cx="5825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시동시</a:t>
            </a:r>
            <a:r>
              <a:rPr lang="ko-KR" altLang="en-US" dirty="0"/>
              <a:t> </a:t>
            </a:r>
            <a:r>
              <a:rPr lang="en-US" altLang="ko-KR" dirty="0"/>
              <a:t>8~9V</a:t>
            </a:r>
            <a:r>
              <a:rPr lang="ko-KR" altLang="en-US" dirty="0"/>
              <a:t>로 전원이 떨어짐</a:t>
            </a:r>
            <a:endParaRPr lang="en-US" altLang="ko-KR" dirty="0"/>
          </a:p>
          <a:p>
            <a:r>
              <a:rPr lang="ko-KR" altLang="en-US" dirty="0"/>
              <a:t>그때에 </a:t>
            </a:r>
            <a:r>
              <a:rPr lang="en-US" altLang="ko-KR" dirty="0"/>
              <a:t>LOW</a:t>
            </a:r>
            <a:r>
              <a:rPr lang="ko-KR" altLang="en-US" dirty="0"/>
              <a:t>로 되었다가 </a:t>
            </a:r>
            <a:r>
              <a:rPr lang="ko-KR" altLang="en-US" dirty="0" err="1"/>
              <a:t>전원회복되면</a:t>
            </a:r>
            <a:r>
              <a:rPr lang="ko-KR" altLang="en-US" dirty="0"/>
              <a:t> </a:t>
            </a:r>
            <a:r>
              <a:rPr lang="en-US" altLang="ko-KR" dirty="0"/>
              <a:t>High </a:t>
            </a:r>
            <a:r>
              <a:rPr lang="ko-KR" altLang="en-US" dirty="0"/>
              <a:t>되어야 함</a:t>
            </a:r>
          </a:p>
        </p:txBody>
      </p:sp>
    </p:spTree>
    <p:extLst>
      <p:ext uri="{BB962C8B-B14F-4D97-AF65-F5344CB8AC3E}">
        <p14:creationId xmlns:p14="http://schemas.microsoft.com/office/powerpoint/2010/main" val="110906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AD426-895C-4F5D-86B7-7AD057DA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</a:t>
            </a:r>
            <a:r>
              <a:rPr lang="ko-KR" altLang="en-US" dirty="0"/>
              <a:t> 라디오 전원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E849D94-602E-49F5-AE3C-2AEDA1F412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45197" y="850727"/>
            <a:ext cx="5910618" cy="2233724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31AEE99-0FD5-4DB5-A242-7D006337F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7962" y="4380209"/>
            <a:ext cx="6622692" cy="2415653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E4BFE6D-86B7-4EBF-8B6C-9F9D435C577B}"/>
              </a:ext>
            </a:extLst>
          </p:cNvPr>
          <p:cNvSpPr/>
          <p:nvPr/>
        </p:nvSpPr>
        <p:spPr>
          <a:xfrm rot="5400000">
            <a:off x="6089645" y="3374210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DA99E9-5194-4962-91F7-7C579242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" y="4380208"/>
            <a:ext cx="5200888" cy="20342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008732-318D-489D-A444-DF6CDDBE1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9" y="865642"/>
            <a:ext cx="5685112" cy="21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65FDA07-621C-43F5-8554-657C4601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454" y="1557288"/>
            <a:ext cx="3116559" cy="590931"/>
          </a:xfrm>
        </p:spPr>
        <p:txBody>
          <a:bodyPr/>
          <a:lstStyle/>
          <a:p>
            <a:r>
              <a:rPr lang="ko-KR" altLang="en-US" dirty="0"/>
              <a:t>기타 변경사항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7BDE2-55A9-427B-8192-0A16419D299E}"/>
              </a:ext>
            </a:extLst>
          </p:cNvPr>
          <p:cNvSpPr txBox="1"/>
          <p:nvPr/>
        </p:nvSpPr>
        <p:spPr>
          <a:xfrm>
            <a:off x="4090737" y="2447567"/>
            <a:ext cx="50529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전류측정용 </a:t>
            </a:r>
            <a:r>
              <a:rPr lang="ko-KR" altLang="en-US" dirty="0" err="1"/>
              <a:t>핀헤더</a:t>
            </a:r>
            <a:r>
              <a:rPr lang="ko-KR" altLang="en-US" dirty="0"/>
              <a:t> 삭제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앰프용 전원 </a:t>
            </a:r>
            <a:r>
              <a:rPr lang="en-US" altLang="ko-KR" dirty="0"/>
              <a:t>mixing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eMMC </a:t>
            </a:r>
            <a:r>
              <a:rPr lang="ko-KR" altLang="en-US" dirty="0" err="1"/>
              <a:t>리셋관련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micro USB </a:t>
            </a:r>
            <a:r>
              <a:rPr lang="ko-KR" altLang="en-US" dirty="0"/>
              <a:t>커넥터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버티컬</a:t>
            </a:r>
            <a:r>
              <a:rPr lang="ko-KR" altLang="en-US" dirty="0"/>
              <a:t> 타입 </a:t>
            </a:r>
            <a:r>
              <a:rPr lang="en-US" altLang="ko-KR" dirty="0"/>
              <a:t>mini USB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라디오모듈</a:t>
            </a:r>
            <a:r>
              <a:rPr lang="en-US" altLang="ko-KR" dirty="0"/>
              <a:t>, SMA</a:t>
            </a:r>
            <a:r>
              <a:rPr lang="ko-KR" altLang="en-US" dirty="0"/>
              <a:t>안테나 삭제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J11</a:t>
            </a:r>
            <a:r>
              <a:rPr lang="ko-KR" altLang="en-US" dirty="0"/>
              <a:t>과 </a:t>
            </a:r>
            <a:r>
              <a:rPr lang="en-US" altLang="ko-KR" dirty="0"/>
              <a:t>CN13 </a:t>
            </a:r>
            <a:r>
              <a:rPr lang="ko-KR" altLang="en-US" dirty="0"/>
              <a:t>간격 조정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리셋 </a:t>
            </a:r>
            <a:r>
              <a:rPr lang="en-US" altLang="ko-KR" dirty="0"/>
              <a:t>IC</a:t>
            </a:r>
            <a:r>
              <a:rPr lang="ko-KR" altLang="en-US" dirty="0"/>
              <a:t> 부품 변경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CN11 </a:t>
            </a:r>
            <a:r>
              <a:rPr lang="ko-KR" altLang="en-US" dirty="0"/>
              <a:t>라이브러리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861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DB6FD-D513-478D-B1C7-AF49DF05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전류 측정용 </a:t>
            </a:r>
            <a:r>
              <a:rPr lang="ko-KR" altLang="en-US" dirty="0" err="1"/>
              <a:t>핀헤더</a:t>
            </a:r>
            <a:r>
              <a:rPr lang="ko-KR" altLang="en-US" dirty="0"/>
              <a:t> 삭제 </a:t>
            </a:r>
            <a:r>
              <a:rPr lang="en-US" altLang="ko-KR" dirty="0"/>
              <a:t>– </a:t>
            </a:r>
            <a:r>
              <a:rPr lang="ko-KR" altLang="en-US" dirty="0"/>
              <a:t>저항대체①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262B552-72FD-4664-B441-A95F44A61B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26022"/>
            <a:ext cx="5181600" cy="4040931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97ACFFA-AAB2-4D9F-91A3-ECC8D849A7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45077"/>
            <a:ext cx="5181600" cy="4418696"/>
          </a:xfrm>
        </p:spPr>
      </p:pic>
    </p:spTree>
    <p:extLst>
      <p:ext uri="{BB962C8B-B14F-4D97-AF65-F5344CB8AC3E}">
        <p14:creationId xmlns:p14="http://schemas.microsoft.com/office/powerpoint/2010/main" val="104501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72F6735-10FB-45D6-810C-44127156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35" y="2926585"/>
            <a:ext cx="4670323" cy="24083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9DB6FD-D513-478D-B1C7-AF49DF05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전류 측정용 </a:t>
            </a:r>
            <a:r>
              <a:rPr lang="ko-KR" altLang="en-US" dirty="0" err="1"/>
              <a:t>핀헤더</a:t>
            </a:r>
            <a:r>
              <a:rPr lang="ko-KR" altLang="en-US" dirty="0"/>
              <a:t> 삭제 </a:t>
            </a:r>
            <a:r>
              <a:rPr lang="en-US" altLang="ko-KR" dirty="0"/>
              <a:t>– </a:t>
            </a:r>
            <a:r>
              <a:rPr lang="ko-KR" altLang="en-US" dirty="0"/>
              <a:t>저항대체②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12D6B87-2935-4E3E-88F5-75126A8426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LCD </a:t>
            </a:r>
            <a:r>
              <a:rPr lang="ko-KR" altLang="en-US" dirty="0" err="1"/>
              <a:t>백라이트</a:t>
            </a:r>
            <a:r>
              <a:rPr lang="ko-KR" altLang="en-US" dirty="0"/>
              <a:t> 전원을 분리함 </a:t>
            </a:r>
            <a:r>
              <a:rPr lang="en-US" altLang="ko-KR" dirty="0"/>
              <a:t>: 1/8W </a:t>
            </a:r>
            <a:r>
              <a:rPr lang="ko-KR" altLang="en-US" dirty="0"/>
              <a:t>저항 </a:t>
            </a:r>
            <a:r>
              <a:rPr lang="en-US" altLang="ko-KR" dirty="0"/>
              <a:t>burn </a:t>
            </a:r>
            <a:r>
              <a:rPr lang="ko-KR" altLang="en-US" dirty="0"/>
              <a:t>방지용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dirty="0" err="1"/>
              <a:t>부팅시</a:t>
            </a:r>
            <a:r>
              <a:rPr lang="ko-KR" altLang="en-US" dirty="0"/>
              <a:t> </a:t>
            </a:r>
            <a:r>
              <a:rPr lang="en-US" altLang="ko-KR" dirty="0"/>
              <a:t>12V</a:t>
            </a:r>
            <a:r>
              <a:rPr lang="ko-KR" altLang="en-US" dirty="0"/>
              <a:t>에서 최대 </a:t>
            </a:r>
            <a:r>
              <a:rPr lang="en-US" altLang="ko-KR" dirty="0"/>
              <a:t>1.3A </a:t>
            </a:r>
            <a:r>
              <a:rPr lang="ko-KR" altLang="en-US" dirty="0"/>
              <a:t>정도흐름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en-US" altLang="ko-KR" dirty="0"/>
              <a:t>off)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altLang="ko-KR" dirty="0"/>
              <a:t>LCD </a:t>
            </a:r>
            <a:r>
              <a:rPr lang="ko-KR" altLang="en-US" dirty="0" err="1"/>
              <a:t>백라이트</a:t>
            </a:r>
            <a:r>
              <a:rPr lang="ko-KR" altLang="en-US" dirty="0"/>
              <a:t> </a:t>
            </a:r>
            <a:r>
              <a:rPr lang="ko-KR" altLang="en-US" dirty="0" err="1"/>
              <a:t>제외시</a:t>
            </a:r>
            <a:r>
              <a:rPr lang="ko-KR" altLang="en-US" dirty="0"/>
              <a:t> 약 </a:t>
            </a:r>
            <a:r>
              <a:rPr lang="en-US" altLang="ko-KR" dirty="0"/>
              <a:t>0.75A </a:t>
            </a:r>
            <a:r>
              <a:rPr lang="ko-KR" altLang="en-US" dirty="0"/>
              <a:t>소모</a:t>
            </a:r>
            <a:endParaRPr lang="en-US" altLang="ko-KR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altLang="ko-KR" dirty="0"/>
              <a:t>LCD </a:t>
            </a:r>
            <a:r>
              <a:rPr lang="ko-KR" altLang="en-US" dirty="0" err="1"/>
              <a:t>백라이트로</a:t>
            </a:r>
            <a:r>
              <a:rPr lang="ko-KR" altLang="en-US" dirty="0"/>
              <a:t> </a:t>
            </a:r>
            <a:r>
              <a:rPr lang="en-US" altLang="ko-KR" dirty="0"/>
              <a:t>1.3-0.75 = 0.55A </a:t>
            </a:r>
            <a:r>
              <a:rPr lang="ko-KR" altLang="en-US" dirty="0"/>
              <a:t>소모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dirty="0"/>
              <a:t>AMP 12V </a:t>
            </a:r>
            <a:r>
              <a:rPr lang="ko-KR" altLang="en-US" dirty="0"/>
              <a:t>전원 분리 필요</a:t>
            </a:r>
            <a:r>
              <a:rPr lang="en-US" altLang="ko-KR" dirty="0"/>
              <a:t>?? </a:t>
            </a:r>
            <a:r>
              <a:rPr lang="ko-KR" altLang="en-US" dirty="0"/>
              <a:t>약 </a:t>
            </a:r>
            <a:r>
              <a:rPr lang="en-US" altLang="ko-KR" dirty="0"/>
              <a:t>12V@2A </a:t>
            </a:r>
            <a:r>
              <a:rPr lang="ko-KR" altLang="en-US" dirty="0"/>
              <a:t>이상 소모 예상</a:t>
            </a:r>
            <a:endParaRPr lang="en-US" altLang="ko-KR" dirty="0"/>
          </a:p>
          <a:p>
            <a:pPr lvl="3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3624DC-F215-41F1-B224-8EFF0831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55" y="1457089"/>
            <a:ext cx="7466371" cy="19719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117F353-541B-49E3-9988-6550BE15E1FB}"/>
              </a:ext>
            </a:extLst>
          </p:cNvPr>
          <p:cNvCxnSpPr/>
          <p:nvPr/>
        </p:nvCxnSpPr>
        <p:spPr>
          <a:xfrm>
            <a:off x="8472948" y="2721077"/>
            <a:ext cx="435078" cy="848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28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A554E-667C-4E29-BD11-3669D08C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앰프용 전원 </a:t>
            </a:r>
            <a:r>
              <a:rPr lang="en-US" altLang="ko-KR" dirty="0"/>
              <a:t>mixing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8A5AB30-03DF-439A-BAC8-98DB23943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118" y="822382"/>
            <a:ext cx="5181600" cy="3382682"/>
          </a:xfr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E0D871B-DADC-44BE-A876-8472F74A1A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439" y="1076542"/>
            <a:ext cx="5181600" cy="4294339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15D26C-CE85-4EF7-BAD5-1896F7493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94" y="5259499"/>
            <a:ext cx="3242693" cy="14581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D1F789-EA57-4E24-9A22-ABAC1E44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403" y="5503321"/>
            <a:ext cx="3750077" cy="10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0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B8C30-51D4-41B6-8C65-B689AED0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eMMC </a:t>
            </a:r>
            <a:r>
              <a:rPr lang="ko-KR" altLang="en-US" dirty="0"/>
              <a:t>리셋 관련 </a:t>
            </a:r>
            <a:r>
              <a:rPr lang="en-US" altLang="ko-KR" dirty="0"/>
              <a:t>: </a:t>
            </a:r>
            <a:r>
              <a:rPr lang="ko-KR" altLang="en-US" dirty="0"/>
              <a:t>회색 부분 삭제 예정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BB9CFDF-B1C0-4EB3-9C3A-2295D5E270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0958" y="866775"/>
            <a:ext cx="9007572" cy="55594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E1B2B-A897-4A4C-8D0E-769F5649F58B}"/>
              </a:ext>
            </a:extLst>
          </p:cNvPr>
          <p:cNvSpPr txBox="1"/>
          <p:nvPr/>
        </p:nvSpPr>
        <p:spPr>
          <a:xfrm>
            <a:off x="7167717" y="5007077"/>
            <a:ext cx="387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R404 </a:t>
            </a:r>
            <a:r>
              <a:rPr lang="ko-KR" altLang="en-US" dirty="0"/>
              <a:t>제거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R81 </a:t>
            </a:r>
            <a:r>
              <a:rPr lang="ko-KR" altLang="en-US" dirty="0"/>
              <a:t>조립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회 반복 부팅 </a:t>
            </a:r>
            <a:r>
              <a:rPr lang="ko-KR" altLang="en-US" dirty="0" err="1"/>
              <a:t>시험시</a:t>
            </a:r>
            <a:r>
              <a:rPr lang="ko-KR" altLang="en-US" dirty="0"/>
              <a:t> 부팅함</a:t>
            </a:r>
          </a:p>
        </p:txBody>
      </p:sp>
    </p:spTree>
    <p:extLst>
      <p:ext uri="{BB962C8B-B14F-4D97-AF65-F5344CB8AC3E}">
        <p14:creationId xmlns:p14="http://schemas.microsoft.com/office/powerpoint/2010/main" val="359402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70579-745D-4F35-9D8F-A53CBEA9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micro USB </a:t>
            </a:r>
            <a:r>
              <a:rPr lang="ko-KR" altLang="en-US" dirty="0"/>
              <a:t>커넥터 </a:t>
            </a:r>
            <a:r>
              <a:rPr lang="en-US" altLang="ko-KR" dirty="0"/>
              <a:t>-&gt; </a:t>
            </a:r>
            <a:r>
              <a:rPr lang="ko-KR" altLang="en-US" dirty="0" err="1"/>
              <a:t>버티컬</a:t>
            </a:r>
            <a:r>
              <a:rPr lang="ko-KR" altLang="en-US" dirty="0"/>
              <a:t> 타입 </a:t>
            </a:r>
            <a:r>
              <a:rPr lang="en-US" altLang="ko-KR" dirty="0"/>
              <a:t>mini USB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346B508-3EFE-4A34-A1A2-4F6CB47E37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0226" y="866775"/>
            <a:ext cx="3717548" cy="5559425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F797529-E05E-428D-A686-106AE59E5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04228" y="1103312"/>
            <a:ext cx="4695825" cy="5086350"/>
          </a:xfr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DBA164F-7A9D-42C1-8283-2E3C1BFAFCC0}"/>
              </a:ext>
            </a:extLst>
          </p:cNvPr>
          <p:cNvSpPr/>
          <p:nvPr/>
        </p:nvSpPr>
        <p:spPr>
          <a:xfrm>
            <a:off x="4365523" y="3273743"/>
            <a:ext cx="2005780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4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F9C7C-E107-4C48-B0E4-CAA3E405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라디오 모듈</a:t>
            </a:r>
            <a:r>
              <a:rPr lang="en-US" altLang="ko-KR" dirty="0"/>
              <a:t>/SMA </a:t>
            </a:r>
            <a:r>
              <a:rPr lang="ko-KR" altLang="en-US" dirty="0"/>
              <a:t>안테나패드 삭제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4164025-4B67-439B-AF02-BCF7BCAD03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1480" y="882650"/>
            <a:ext cx="5090174" cy="5543550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7618FEF-B68F-41B7-B52D-94E6B8495B00}"/>
              </a:ext>
            </a:extLst>
          </p:cNvPr>
          <p:cNvSpPr/>
          <p:nvPr/>
        </p:nvSpPr>
        <p:spPr>
          <a:xfrm>
            <a:off x="5970321" y="2779672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6F732D1A-0A9F-4C67-B189-B1CA5B7ADC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5387" y="866775"/>
            <a:ext cx="4607225" cy="5559425"/>
          </a:xfrm>
        </p:spPr>
      </p:pic>
    </p:spTree>
    <p:extLst>
      <p:ext uri="{BB962C8B-B14F-4D97-AF65-F5344CB8AC3E}">
        <p14:creationId xmlns:p14="http://schemas.microsoft.com/office/powerpoint/2010/main" val="600127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9677F-D5C8-45CC-B0CC-BDAC3C1F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J11</a:t>
            </a:r>
            <a:r>
              <a:rPr lang="ko-KR" altLang="en-US" dirty="0"/>
              <a:t>과 </a:t>
            </a:r>
            <a:r>
              <a:rPr lang="en-US" altLang="ko-KR" dirty="0"/>
              <a:t>CN13 </a:t>
            </a:r>
            <a:r>
              <a:rPr lang="ko-KR" altLang="en-US" dirty="0"/>
              <a:t>간격 조정 </a:t>
            </a:r>
            <a:r>
              <a:rPr lang="en-US" altLang="ko-KR" dirty="0"/>
              <a:t>: </a:t>
            </a:r>
            <a:r>
              <a:rPr lang="ko-KR" altLang="en-US" dirty="0"/>
              <a:t>신형 </a:t>
            </a:r>
            <a:r>
              <a:rPr lang="en-US" altLang="ko-KR" dirty="0"/>
              <a:t>LCD </a:t>
            </a:r>
            <a:r>
              <a:rPr lang="ko-KR" altLang="en-US" dirty="0"/>
              <a:t>미결정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4F6B0F9-6A31-484D-A3CE-E33221640E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148" y="2201206"/>
            <a:ext cx="5181600" cy="2728331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814E15B-C9A9-4DB6-AF04-BF6BED0CDB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7277" y="2201206"/>
            <a:ext cx="5181600" cy="2259980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4ADE0EB-53FB-4352-A4F0-9E70BCAE8EF1}"/>
              </a:ext>
            </a:extLst>
          </p:cNvPr>
          <p:cNvSpPr/>
          <p:nvPr/>
        </p:nvSpPr>
        <p:spPr>
          <a:xfrm>
            <a:off x="5970321" y="2779672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A65A871-AB61-476A-8010-C1E513D1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454" y="1557288"/>
            <a:ext cx="3116559" cy="590931"/>
          </a:xfrm>
        </p:spPr>
        <p:txBody>
          <a:bodyPr/>
          <a:lstStyle/>
          <a:p>
            <a:r>
              <a:rPr lang="ko-KR" altLang="en-US" dirty="0"/>
              <a:t>중요 변경사항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44586-42EF-45BF-819B-B631036C1D4B}"/>
              </a:ext>
            </a:extLst>
          </p:cNvPr>
          <p:cNvSpPr txBox="1"/>
          <p:nvPr/>
        </p:nvSpPr>
        <p:spPr>
          <a:xfrm>
            <a:off x="4090737" y="2447567"/>
            <a:ext cx="29771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블럭도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카메라 입력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HDMI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오디오 앰프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DSP </a:t>
            </a:r>
            <a:r>
              <a:rPr lang="ko-KR" altLang="en-US" dirty="0" err="1"/>
              <a:t>퓨징용</a:t>
            </a:r>
            <a:r>
              <a:rPr lang="ko-KR" altLang="en-US" dirty="0"/>
              <a:t> 커넥터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마이크 보드</a:t>
            </a:r>
            <a:r>
              <a:rPr lang="en-US" altLang="ko-KR" dirty="0"/>
              <a:t>? - </a:t>
            </a:r>
            <a:r>
              <a:rPr lang="ko-KR" altLang="en-US" dirty="0"/>
              <a:t>미정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BT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오디오 라인 연결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부팅시</a:t>
            </a:r>
            <a:r>
              <a:rPr lang="ko-KR" altLang="en-US" dirty="0"/>
              <a:t> </a:t>
            </a:r>
            <a:r>
              <a:rPr lang="ko-KR" altLang="en-US" dirty="0" err="1"/>
              <a:t>리셋회로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라디오 전원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7205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ABED4E-EFD2-4AA6-84C2-A47CB269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169" y="4575733"/>
            <a:ext cx="5633422" cy="22146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266EC5-573B-44BA-AE56-368D0362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리셋 </a:t>
            </a:r>
            <a:r>
              <a:rPr lang="en-US" altLang="ko-KR" dirty="0"/>
              <a:t>IC</a:t>
            </a:r>
            <a:r>
              <a:rPr lang="ko-KR" altLang="en-US" dirty="0"/>
              <a:t> 부품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E5433-F3AE-4621-AA56-88629EE7B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sz="2800" b="0" i="0" u="none" strike="noStrike" baseline="0" dirty="0">
                <a:latin typeface="+mj-ea"/>
                <a:ea typeface="+mj-ea"/>
              </a:rPr>
              <a:t>NCP303LSN27T1G</a:t>
            </a:r>
            <a:r>
              <a:rPr lang="ko-KR" altLang="en-US" sz="2800" b="0" i="0" u="none" strike="noStrike" baseline="0" dirty="0">
                <a:latin typeface="+mj-ea"/>
                <a:ea typeface="+mj-ea"/>
              </a:rPr>
              <a:t>는 </a:t>
            </a:r>
            <a:r>
              <a:rPr lang="en-US" altLang="ko-KR" dirty="0">
                <a:latin typeface="+mj-ea"/>
                <a:ea typeface="+mj-ea"/>
              </a:rPr>
              <a:t>3Point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dirty="0"/>
              <a:t>XVF3510 </a:t>
            </a:r>
            <a:r>
              <a:rPr lang="ko-KR" altLang="en-US" dirty="0"/>
              <a:t>리셋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/>
              <a:t>시스템 </a:t>
            </a:r>
            <a:r>
              <a:rPr lang="en-US" altLang="ko-KR" dirty="0"/>
              <a:t>PWR ON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dirty="0" err="1"/>
              <a:t>슬립시그널</a:t>
            </a: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724716-7E3D-4EE3-A683-CF84091D5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883210"/>
            <a:ext cx="5515897" cy="5543387"/>
          </a:xfrm>
        </p:spPr>
        <p:txBody>
          <a:bodyPr/>
          <a:lstStyle/>
          <a:p>
            <a:r>
              <a:rPr lang="en-US" altLang="ko-KR" dirty="0"/>
              <a:t>TLV840CADL290DBV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lvl="1"/>
            <a:r>
              <a:rPr lang="en-US" altLang="ko-KR" dirty="0"/>
              <a:t>3.0V </a:t>
            </a:r>
            <a:r>
              <a:rPr lang="en-US" altLang="ko-KR" dirty="0">
                <a:sym typeface="Wingdings" panose="05000000000000000000" pitchFamily="2" charset="2"/>
              </a:rPr>
              <a:t> 2.9V </a:t>
            </a:r>
            <a:r>
              <a:rPr lang="ko-KR" altLang="en-US" dirty="0">
                <a:sym typeface="Wingdings" panose="05000000000000000000" pitchFamily="2" charset="2"/>
              </a:rPr>
              <a:t>낮아짐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지연 </a:t>
            </a:r>
            <a:r>
              <a:rPr lang="en-US" altLang="ko-KR" dirty="0">
                <a:sym typeface="Wingdings" panose="05000000000000000000" pitchFamily="2" charset="2"/>
              </a:rPr>
              <a:t>CAP </a:t>
            </a:r>
            <a:r>
              <a:rPr lang="ko-KR" altLang="en-US" dirty="0">
                <a:sym typeface="Wingdings" panose="05000000000000000000" pitchFamily="2" charset="2"/>
              </a:rPr>
              <a:t>값 변경됨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Open Drain</a:t>
            </a:r>
            <a:r>
              <a:rPr lang="ko-KR" altLang="en-US" dirty="0">
                <a:sym typeface="Wingdings" panose="05000000000000000000" pitchFamily="2" charset="2"/>
              </a:rPr>
              <a:t>출력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패키지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핀 동일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AEAB7F-680C-4296-934B-EFF78A450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9" y="4211286"/>
            <a:ext cx="4395019" cy="2215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07E879-AE60-4EB1-A02A-845C73CB7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083" y="2799600"/>
            <a:ext cx="3361789" cy="205786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D6B7379-627D-4E21-93BE-0DE04E64408E}"/>
              </a:ext>
            </a:extLst>
          </p:cNvPr>
          <p:cNvSpPr/>
          <p:nvPr/>
        </p:nvSpPr>
        <p:spPr>
          <a:xfrm>
            <a:off x="5796574" y="1230463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8348DC-8D9E-4E62-8E13-DA6360785426}"/>
              </a:ext>
            </a:extLst>
          </p:cNvPr>
          <p:cNvCxnSpPr/>
          <p:nvPr/>
        </p:nvCxnSpPr>
        <p:spPr>
          <a:xfrm>
            <a:off x="521569" y="2684206"/>
            <a:ext cx="11166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067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4CD1E-0AEB-486B-AAE3-E8145854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CN11 : USB 2.0 Host  </a:t>
            </a:r>
            <a:r>
              <a:rPr lang="ko-KR" altLang="en-US" dirty="0"/>
              <a:t>라이브러리 수정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3A4BCF3-4035-4BA1-9EB3-4406D1E17E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3163" y="866775"/>
            <a:ext cx="4551674" cy="5559425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2C4A19F-A3FC-4AD7-AA15-9CEA1455F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3754" y="1974203"/>
            <a:ext cx="5181600" cy="3139217"/>
          </a:xfr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E1401B5-7FC4-41AC-9108-79BF662CC1FD}"/>
              </a:ext>
            </a:extLst>
          </p:cNvPr>
          <p:cNvSpPr/>
          <p:nvPr/>
        </p:nvSpPr>
        <p:spPr>
          <a:xfrm>
            <a:off x="5970321" y="2779672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41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1C0A3-717B-4695-A41E-5B59FB32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내부 </a:t>
            </a:r>
            <a:r>
              <a:rPr lang="en-US" altLang="ko-KR" dirty="0"/>
              <a:t>DCDC </a:t>
            </a:r>
            <a:r>
              <a:rPr lang="ko-KR" altLang="en-US" dirty="0"/>
              <a:t>전원 소스 변경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AD549D7-28F8-45FD-B3CE-794B3A74D9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561" y="892613"/>
            <a:ext cx="3111573" cy="5559425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FABFDBB-4EF7-48D6-95FB-C3CD7C0BF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6961" y="779412"/>
            <a:ext cx="3025838" cy="6159046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AF16D3F-6BD5-4291-8801-1343D4889DA4}"/>
              </a:ext>
            </a:extLst>
          </p:cNvPr>
          <p:cNvSpPr/>
          <p:nvPr/>
        </p:nvSpPr>
        <p:spPr>
          <a:xfrm>
            <a:off x="5970321" y="2779672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62027-DD41-4BDE-B292-E7C034AA00C5}"/>
              </a:ext>
            </a:extLst>
          </p:cNvPr>
          <p:cNvSpPr txBox="1"/>
          <p:nvPr/>
        </p:nvSpPr>
        <p:spPr>
          <a:xfrm>
            <a:off x="4572242" y="1246239"/>
            <a:ext cx="3118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</a:rPr>
              <a:t>SLEEP_PON</a:t>
            </a:r>
            <a:r>
              <a:rPr lang="ko-KR" altLang="en-US" dirty="0"/>
              <a:t>의</a:t>
            </a:r>
            <a:r>
              <a:rPr lang="en-US" altLang="ko-KR" dirty="0"/>
              <a:t> span-out </a:t>
            </a:r>
            <a:r>
              <a:rPr lang="ko-KR" altLang="en-US" dirty="0"/>
              <a:t>이</a:t>
            </a:r>
            <a:endParaRPr lang="en-US" altLang="ko-KR" dirty="0"/>
          </a:p>
          <a:p>
            <a:r>
              <a:rPr lang="ko-KR" altLang="en-US" dirty="0"/>
              <a:t>너무 많아서 신뢰성예상으로</a:t>
            </a:r>
            <a:endParaRPr lang="en-US" altLang="ko-KR" dirty="0"/>
          </a:p>
          <a:p>
            <a:r>
              <a:rPr lang="ko-KR" altLang="en-US" dirty="0"/>
              <a:t>수정함</a:t>
            </a:r>
          </a:p>
        </p:txBody>
      </p:sp>
    </p:spTree>
    <p:extLst>
      <p:ext uri="{BB962C8B-B14F-4D97-AF65-F5344CB8AC3E}">
        <p14:creationId xmlns:p14="http://schemas.microsoft.com/office/powerpoint/2010/main" val="755922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A3CAC-969A-4CE0-A552-CFE7C3D5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스피커 라인에 </a:t>
            </a:r>
            <a:r>
              <a:rPr lang="en-US" altLang="ko-KR" dirty="0"/>
              <a:t>ESD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28AB5777-19AD-4690-9A51-98FDACE78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7623" y="1644650"/>
            <a:ext cx="5095875" cy="4019550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5A2A6FF-A4B7-4B78-B6B0-B74C743DE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756967"/>
            <a:ext cx="6428417" cy="3640942"/>
          </a:xfr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84425C2-378E-4E26-9C4D-EF9DBE3F200B}"/>
              </a:ext>
            </a:extLst>
          </p:cNvPr>
          <p:cNvSpPr/>
          <p:nvPr/>
        </p:nvSpPr>
        <p:spPr>
          <a:xfrm>
            <a:off x="6595744" y="2684784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67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17A7-426B-4E11-BE50-0E98414A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RTC</a:t>
            </a:r>
            <a:r>
              <a:rPr lang="ko-KR" altLang="en-US" dirty="0"/>
              <a:t>용</a:t>
            </a:r>
            <a:r>
              <a:rPr lang="en-US" altLang="ko-KR" dirty="0"/>
              <a:t> I2C </a:t>
            </a:r>
            <a:r>
              <a:rPr lang="ko-KR" altLang="en-US" dirty="0"/>
              <a:t>레벨변환칩</a:t>
            </a:r>
            <a:r>
              <a:rPr lang="en-US" altLang="ko-KR" dirty="0"/>
              <a:t>(U18)</a:t>
            </a:r>
            <a:r>
              <a:rPr lang="ko-KR" altLang="en-US" dirty="0"/>
              <a:t> </a:t>
            </a:r>
            <a:r>
              <a:rPr lang="en-US" altLang="ko-KR" dirty="0"/>
              <a:t>EN </a:t>
            </a:r>
            <a:r>
              <a:rPr lang="ko-KR" altLang="en-US" dirty="0"/>
              <a:t>핀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6791FDF-5CC3-4379-9DFD-23F681A14E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3812" y="805744"/>
            <a:ext cx="6385597" cy="4850261"/>
          </a:xfr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0EB7335-F076-421F-B6A1-92A8D385994C}"/>
              </a:ext>
            </a:extLst>
          </p:cNvPr>
          <p:cNvSpPr/>
          <p:nvPr/>
        </p:nvSpPr>
        <p:spPr>
          <a:xfrm>
            <a:off x="5768444" y="4100629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46D1EF7E-5A2B-4D3F-B710-19F60DB7D1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0979" y="3452722"/>
            <a:ext cx="5181600" cy="3081122"/>
          </a:xfrm>
        </p:spPr>
      </p:pic>
    </p:spTree>
    <p:extLst>
      <p:ext uri="{BB962C8B-B14F-4D97-AF65-F5344CB8AC3E}">
        <p14:creationId xmlns:p14="http://schemas.microsoft.com/office/powerpoint/2010/main" val="289101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8B03A70-FF33-4FEE-907D-180B2A8E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블럭도</a:t>
            </a:r>
            <a:endParaRPr lang="ko-KR" alt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D2E4EB26-84FA-4CA3-947E-FF42F8D717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2092" y="866775"/>
            <a:ext cx="10645304" cy="55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9A11B-EA5A-459D-8B3F-E1401CFA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카메라 입력 </a:t>
            </a:r>
            <a:r>
              <a:rPr lang="en-US" altLang="ko-KR" dirty="0"/>
              <a:t>: TP2825B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CDF24B-3D30-4618-AF57-24A19BD6A0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974676"/>
            <a:ext cx="10733088" cy="49086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B087F-728E-49FB-94DF-97D4770B50A1}"/>
              </a:ext>
            </a:extLst>
          </p:cNvPr>
          <p:cNvSpPr txBox="1"/>
          <p:nvPr/>
        </p:nvSpPr>
        <p:spPr>
          <a:xfrm>
            <a:off x="838200" y="5801368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포트 전환 시나리오</a:t>
            </a:r>
            <a:r>
              <a:rPr lang="en-US" altLang="ko-KR" dirty="0"/>
              <a:t>? – </a:t>
            </a:r>
            <a:r>
              <a:rPr lang="ko-KR" altLang="en-US" dirty="0"/>
              <a:t>인터럽트 처리 </a:t>
            </a:r>
            <a:r>
              <a:rPr lang="en-US" altLang="ko-KR" dirty="0"/>
              <a:t>or USER </a:t>
            </a:r>
            <a:r>
              <a:rPr lang="ko-KR" altLang="en-US" dirty="0"/>
              <a:t>화면전환 터치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05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CC8CF-9059-4E80-A0D4-F039831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HDMI </a:t>
            </a:r>
            <a:r>
              <a:rPr lang="ko-KR" altLang="en-US" dirty="0"/>
              <a:t>입력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2A274AE-C26B-4403-BF3B-B19C0AA47B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0033" y="866775"/>
            <a:ext cx="8989421" cy="55594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430A2F-6329-428B-A7BD-BABCAF2E4A03}"/>
              </a:ext>
            </a:extLst>
          </p:cNvPr>
          <p:cNvSpPr txBox="1"/>
          <p:nvPr/>
        </p:nvSpPr>
        <p:spPr>
          <a:xfrm>
            <a:off x="956789" y="6261521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오디오 입력은 처리하지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7AD21E0-F7B3-40A4-9700-E9E9D1261FF6}"/>
              </a:ext>
            </a:extLst>
          </p:cNvPr>
          <p:cNvSpPr/>
          <p:nvPr/>
        </p:nvSpPr>
        <p:spPr>
          <a:xfrm>
            <a:off x="3130760" y="4771836"/>
            <a:ext cx="3869547" cy="1271682"/>
          </a:xfrm>
          <a:custGeom>
            <a:avLst/>
            <a:gdLst>
              <a:gd name="connsiteX0" fmla="*/ 0 w 3869547"/>
              <a:gd name="connsiteY0" fmla="*/ 1271682 h 1271682"/>
              <a:gd name="connsiteX1" fmla="*/ 1713743 w 3869547"/>
              <a:gd name="connsiteY1" fmla="*/ 502617 h 1271682"/>
              <a:gd name="connsiteX2" fmla="*/ 3869547 w 3869547"/>
              <a:gd name="connsiteY2" fmla="*/ 0 h 127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9547" h="1271682">
                <a:moveTo>
                  <a:pt x="0" y="1271682"/>
                </a:moveTo>
                <a:cubicBezTo>
                  <a:pt x="534409" y="993123"/>
                  <a:pt x="1068819" y="714564"/>
                  <a:pt x="1713743" y="502617"/>
                </a:cubicBezTo>
                <a:cubicBezTo>
                  <a:pt x="2358668" y="290670"/>
                  <a:pt x="3114107" y="145335"/>
                  <a:pt x="3869547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rgbClr val="00B050"/>
                </a:gs>
                <a:gs pos="100000">
                  <a:srgbClr val="FF0000"/>
                </a:gs>
              </a:gsLst>
              <a:lin ang="0" scaled="1"/>
              <a:tileRect/>
            </a:gra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4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0CA7D-FABD-48D4-BD15-5AD98A77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오디오 앰프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423AFC-3B45-4237-9549-8B39A4C6D4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57691"/>
            <a:ext cx="10733088" cy="3977593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59077F7-1C4B-41F7-A13D-F0B2EE417483}"/>
              </a:ext>
            </a:extLst>
          </p:cNvPr>
          <p:cNvSpPr/>
          <p:nvPr/>
        </p:nvSpPr>
        <p:spPr>
          <a:xfrm>
            <a:off x="6817057" y="3429000"/>
            <a:ext cx="552734" cy="133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BDAAF53-B487-4B14-9FC7-1D395F44E2BA}"/>
              </a:ext>
            </a:extLst>
          </p:cNvPr>
          <p:cNvSpPr/>
          <p:nvPr/>
        </p:nvSpPr>
        <p:spPr>
          <a:xfrm>
            <a:off x="7086962" y="1999397"/>
            <a:ext cx="387540" cy="1398896"/>
          </a:xfrm>
          <a:custGeom>
            <a:avLst/>
            <a:gdLst>
              <a:gd name="connsiteX0" fmla="*/ 0 w 968991"/>
              <a:gd name="connsiteY0" fmla="*/ 0 h 1207827"/>
              <a:gd name="connsiteX1" fmla="*/ 655092 w 968991"/>
              <a:gd name="connsiteY1" fmla="*/ 382137 h 1207827"/>
              <a:gd name="connsiteX2" fmla="*/ 968991 w 968991"/>
              <a:gd name="connsiteY2" fmla="*/ 1207827 h 1207827"/>
              <a:gd name="connsiteX0" fmla="*/ 450739 w 496560"/>
              <a:gd name="connsiteY0" fmla="*/ 0 h 1398896"/>
              <a:gd name="connsiteX1" fmla="*/ 20834 w 496560"/>
              <a:gd name="connsiteY1" fmla="*/ 573206 h 1398896"/>
              <a:gd name="connsiteX2" fmla="*/ 334733 w 496560"/>
              <a:gd name="connsiteY2" fmla="*/ 1398896 h 1398896"/>
              <a:gd name="connsiteX0" fmla="*/ 474686 w 474686"/>
              <a:gd name="connsiteY0" fmla="*/ 0 h 1398896"/>
              <a:gd name="connsiteX1" fmla="*/ 44781 w 474686"/>
              <a:gd name="connsiteY1" fmla="*/ 573206 h 1398896"/>
              <a:gd name="connsiteX2" fmla="*/ 358680 w 474686"/>
              <a:gd name="connsiteY2" fmla="*/ 1398896 h 1398896"/>
              <a:gd name="connsiteX0" fmla="*/ 122597 w 409127"/>
              <a:gd name="connsiteY0" fmla="*/ 0 h 1398896"/>
              <a:gd name="connsiteX1" fmla="*/ 381904 w 409127"/>
              <a:gd name="connsiteY1" fmla="*/ 634621 h 1398896"/>
              <a:gd name="connsiteX2" fmla="*/ 6591 w 409127"/>
              <a:gd name="connsiteY2" fmla="*/ 1398896 h 1398896"/>
              <a:gd name="connsiteX0" fmla="*/ 125880 w 385187"/>
              <a:gd name="connsiteY0" fmla="*/ 0 h 1398896"/>
              <a:gd name="connsiteX1" fmla="*/ 385187 w 385187"/>
              <a:gd name="connsiteY1" fmla="*/ 634621 h 1398896"/>
              <a:gd name="connsiteX2" fmla="*/ 9874 w 385187"/>
              <a:gd name="connsiteY2" fmla="*/ 1398896 h 1398896"/>
              <a:gd name="connsiteX0" fmla="*/ 125880 w 385520"/>
              <a:gd name="connsiteY0" fmla="*/ 0 h 1398896"/>
              <a:gd name="connsiteX1" fmla="*/ 385187 w 385520"/>
              <a:gd name="connsiteY1" fmla="*/ 634621 h 1398896"/>
              <a:gd name="connsiteX2" fmla="*/ 9874 w 385520"/>
              <a:gd name="connsiteY2" fmla="*/ 1398896 h 1398896"/>
              <a:gd name="connsiteX0" fmla="*/ 125880 w 387540"/>
              <a:gd name="connsiteY0" fmla="*/ 0 h 1398896"/>
              <a:gd name="connsiteX1" fmla="*/ 385187 w 387540"/>
              <a:gd name="connsiteY1" fmla="*/ 634621 h 1398896"/>
              <a:gd name="connsiteX2" fmla="*/ 9874 w 387540"/>
              <a:gd name="connsiteY2" fmla="*/ 1398896 h 139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540" h="1398896">
                <a:moveTo>
                  <a:pt x="125880" y="0"/>
                </a:moveTo>
                <a:cubicBezTo>
                  <a:pt x="338558" y="233717"/>
                  <a:pt x="401110" y="269544"/>
                  <a:pt x="385187" y="634621"/>
                </a:cubicBezTo>
                <a:cubicBezTo>
                  <a:pt x="321498" y="972403"/>
                  <a:pt x="-66326" y="1086703"/>
                  <a:pt x="9874" y="1398896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41273-0777-43F0-8C38-BB7AE18D890A}"/>
              </a:ext>
            </a:extLst>
          </p:cNvPr>
          <p:cNvSpPr txBox="1"/>
          <p:nvPr/>
        </p:nvSpPr>
        <p:spPr>
          <a:xfrm>
            <a:off x="6204744" y="1554747"/>
            <a:ext cx="22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de-Popup </a:t>
            </a:r>
            <a:r>
              <a:rPr lang="ko-KR" altLang="en-US" dirty="0"/>
              <a:t>기능지원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172295B-1204-4BFC-B2D5-E28A8DA09E0C}"/>
              </a:ext>
            </a:extLst>
          </p:cNvPr>
          <p:cNvSpPr/>
          <p:nvPr/>
        </p:nvSpPr>
        <p:spPr>
          <a:xfrm>
            <a:off x="6625988" y="2957861"/>
            <a:ext cx="282054" cy="2797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516CB-82B0-4AB6-BD81-259BB05DA7E4}"/>
              </a:ext>
            </a:extLst>
          </p:cNvPr>
          <p:cNvSpPr txBox="1"/>
          <p:nvPr/>
        </p:nvSpPr>
        <p:spPr>
          <a:xfrm>
            <a:off x="4988257" y="2006266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앰프 상태를 읽고 </a:t>
            </a:r>
            <a:endParaRPr lang="en-US" altLang="ko-KR" dirty="0"/>
          </a:p>
          <a:p>
            <a:r>
              <a:rPr lang="ko-KR" altLang="en-US" dirty="0"/>
              <a:t>처리해야 할까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6175231-A034-41A1-893D-4730C0E7667A}"/>
              </a:ext>
            </a:extLst>
          </p:cNvPr>
          <p:cNvSpPr/>
          <p:nvPr/>
        </p:nvSpPr>
        <p:spPr>
          <a:xfrm>
            <a:off x="6005015" y="2606722"/>
            <a:ext cx="648269" cy="388962"/>
          </a:xfrm>
          <a:custGeom>
            <a:avLst/>
            <a:gdLst>
              <a:gd name="connsiteX0" fmla="*/ 36192 w 820939"/>
              <a:gd name="connsiteY0" fmla="*/ 0 h 388962"/>
              <a:gd name="connsiteX1" fmla="*/ 90783 w 820939"/>
              <a:gd name="connsiteY1" fmla="*/ 184245 h 388962"/>
              <a:gd name="connsiteX2" fmla="*/ 820939 w 820939"/>
              <a:gd name="connsiteY2" fmla="*/ 388962 h 388962"/>
              <a:gd name="connsiteX3" fmla="*/ 820939 w 820939"/>
              <a:gd name="connsiteY3" fmla="*/ 388962 h 38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939" h="388962">
                <a:moveTo>
                  <a:pt x="36192" y="0"/>
                </a:moveTo>
                <a:cubicBezTo>
                  <a:pt x="-1908" y="59709"/>
                  <a:pt x="-40008" y="119418"/>
                  <a:pt x="90783" y="184245"/>
                </a:cubicBezTo>
                <a:cubicBezTo>
                  <a:pt x="221574" y="249072"/>
                  <a:pt x="820939" y="388962"/>
                  <a:pt x="820939" y="388962"/>
                </a:cubicBezTo>
                <a:lnTo>
                  <a:pt x="820939" y="388962"/>
                </a:lnTo>
              </a:path>
            </a:pathLst>
          </a:custGeom>
          <a:noFill/>
          <a:ln w="63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8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10A43-E7D3-4017-9B78-1B4D699A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2"/>
            <a:ext cx="10515600" cy="537711"/>
          </a:xfrm>
        </p:spPr>
        <p:txBody>
          <a:bodyPr/>
          <a:lstStyle/>
          <a:p>
            <a:pPr marL="342900" indent="-342900"/>
            <a:r>
              <a:rPr lang="en-US" altLang="ko-KR" dirty="0"/>
              <a:t>5. DSP </a:t>
            </a:r>
            <a:r>
              <a:rPr lang="ko-KR" altLang="en-US" dirty="0" err="1"/>
              <a:t>퓨징용</a:t>
            </a:r>
            <a:r>
              <a:rPr lang="ko-KR" altLang="en-US" dirty="0"/>
              <a:t> 커넥터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3549423-94B3-4D27-A1DE-E52FB3F6F324}"/>
              </a:ext>
            </a:extLst>
          </p:cNvPr>
          <p:cNvSpPr/>
          <p:nvPr/>
        </p:nvSpPr>
        <p:spPr>
          <a:xfrm>
            <a:off x="5970321" y="3208098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9E85CB6-74CB-47D7-8935-03AE5663E0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691" y="2208449"/>
            <a:ext cx="5181600" cy="289195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48C65E-FD61-422E-97AA-37A75D2DCB60}"/>
              </a:ext>
            </a:extLst>
          </p:cNvPr>
          <p:cNvSpPr txBox="1"/>
          <p:nvPr/>
        </p:nvSpPr>
        <p:spPr>
          <a:xfrm>
            <a:off x="8314688" y="528710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FFC</a:t>
            </a:r>
            <a:r>
              <a:rPr lang="ko-KR" altLang="en-US" dirty="0"/>
              <a:t>로 변경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퓨징용</a:t>
            </a:r>
            <a:r>
              <a:rPr lang="ko-KR" altLang="en-US" dirty="0"/>
              <a:t> </a:t>
            </a:r>
            <a:r>
              <a:rPr lang="ko-KR" altLang="en-US" dirty="0" err="1"/>
              <a:t>쪽보드</a:t>
            </a:r>
            <a:r>
              <a:rPr lang="ko-KR" altLang="en-US" dirty="0"/>
              <a:t> 만들기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D09D3B11-14CF-4E91-9669-CA77FD60ED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4711" y="2335202"/>
            <a:ext cx="5181600" cy="2638446"/>
          </a:xfrm>
        </p:spPr>
      </p:pic>
    </p:spTree>
    <p:extLst>
      <p:ext uri="{BB962C8B-B14F-4D97-AF65-F5344CB8AC3E}">
        <p14:creationId xmlns:p14="http://schemas.microsoft.com/office/powerpoint/2010/main" val="17090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E1E9229-7D26-41E6-99BD-2251AAC5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마이크 보드 분리</a:t>
            </a:r>
            <a:r>
              <a:rPr lang="en-US" altLang="ko-KR" dirty="0"/>
              <a:t>? - </a:t>
            </a:r>
            <a:r>
              <a:rPr lang="ko-KR" altLang="en-US" dirty="0"/>
              <a:t>미정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D8E2C1D-927D-477A-8782-FB42EBE42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90056" y="1617662"/>
            <a:ext cx="6429375" cy="4057650"/>
          </a:xfrm>
        </p:spPr>
      </p:pic>
    </p:spTree>
    <p:extLst>
      <p:ext uri="{BB962C8B-B14F-4D97-AF65-F5344CB8AC3E}">
        <p14:creationId xmlns:p14="http://schemas.microsoft.com/office/powerpoint/2010/main" val="170292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13C3B-DC11-4B0A-88A5-3AC86D9B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BT -&gt; </a:t>
            </a:r>
            <a:r>
              <a:rPr lang="ko-KR" altLang="en-US" dirty="0"/>
              <a:t>오디오 라인 연결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E27E49E-58A6-474B-9746-2AC7C6D2EA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1000" y="2492336"/>
            <a:ext cx="5181600" cy="2226416"/>
          </a:xfr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C6C11C8-11B6-4D0A-BBC3-4CA64B1806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9400" y="2582160"/>
            <a:ext cx="5181600" cy="2226416"/>
          </a:xfr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D9F834-5DDD-4B81-8821-FC2C751295ED}"/>
              </a:ext>
            </a:extLst>
          </p:cNvPr>
          <p:cNvSpPr/>
          <p:nvPr/>
        </p:nvSpPr>
        <p:spPr>
          <a:xfrm>
            <a:off x="5970321" y="2779672"/>
            <a:ext cx="403758" cy="892654"/>
          </a:xfrm>
          <a:prstGeom prst="rightArrow">
            <a:avLst>
              <a:gd name="adj1" fmla="val 50000"/>
              <a:gd name="adj2" fmla="val 65160"/>
            </a:avLst>
          </a:prstGeom>
          <a:gradFill flip="none" rotWithShape="1">
            <a:gsLst>
              <a:gs pos="58000">
                <a:srgbClr val="FF4242"/>
              </a:gs>
              <a:gs pos="0">
                <a:srgbClr val="FF0000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682243"/>
      </p:ext>
    </p:extLst>
  </p:cSld>
  <p:clrMapOvr>
    <a:masterClrMapping/>
  </p:clrMapOvr>
</p:sld>
</file>

<file path=ppt/theme/theme1.xml><?xml version="1.0" encoding="utf-8"?>
<a:theme xmlns:a="http://schemas.openxmlformats.org/drawingml/2006/main" name="인시그널 테마 가로 황성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인시그널 테마 가로 황성욱" id="{2D849DCD-E07F-4435-AE43-069DB5948EE9}" vid="{4F23DB0B-87F6-4EA1-A0F7-EB66E1265D1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인시그널 테마 가로 황성욱</Template>
  <TotalTime>1529</TotalTime>
  <Words>358</Words>
  <Application>Microsoft Office PowerPoint</Application>
  <PresentationFormat>와이드스크린</PresentationFormat>
  <Paragraphs>74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HY헤드라인M</vt:lpstr>
      <vt:lpstr>나눔스퀘어_ac</vt:lpstr>
      <vt:lpstr>나눔스퀘어_ac Bold</vt:lpstr>
      <vt:lpstr>맑은 고딕</vt:lpstr>
      <vt:lpstr>타이포_쌍문동 B</vt:lpstr>
      <vt:lpstr>휴먼엑스포</vt:lpstr>
      <vt:lpstr>Arial</vt:lpstr>
      <vt:lpstr>Wingdings</vt:lpstr>
      <vt:lpstr>인시그널 테마 가로 황성욱</vt:lpstr>
      <vt:lpstr>크래블 PP  회로 변경/추가사항</vt:lpstr>
      <vt:lpstr>중요 변경사항</vt:lpstr>
      <vt:lpstr>1. 블럭도</vt:lpstr>
      <vt:lpstr>2. 카메라 입력 : TP2825B</vt:lpstr>
      <vt:lpstr>3. HDMI 입력</vt:lpstr>
      <vt:lpstr>4. 오디오 앰프</vt:lpstr>
      <vt:lpstr>5. DSP 퓨징용 커넥터</vt:lpstr>
      <vt:lpstr>6. 마이크 보드 분리? - 미정</vt:lpstr>
      <vt:lpstr>7. BT -&gt; 오디오 라인 연결</vt:lpstr>
      <vt:lpstr>8. 부팅시 리셋회로</vt:lpstr>
      <vt:lpstr>9. 라디오 전원</vt:lpstr>
      <vt:lpstr>기타 변경사항</vt:lpstr>
      <vt:lpstr>1. 전류 측정용 핀헤더 삭제 – 저항대체①</vt:lpstr>
      <vt:lpstr>1. 전류 측정용 핀헤더 삭제 – 저항대체②</vt:lpstr>
      <vt:lpstr>2. 앰프용 전원 mixing</vt:lpstr>
      <vt:lpstr>3. eMMC 리셋 관련 : 회색 부분 삭제 예정</vt:lpstr>
      <vt:lpstr>4. micro USB 커넥터 -&gt; 버티컬 타입 mini USB</vt:lpstr>
      <vt:lpstr>5. 라디오 모듈/SMA 안테나패드 삭제</vt:lpstr>
      <vt:lpstr>6. J11과 CN13 간격 조정 : 신형 LCD 미결정</vt:lpstr>
      <vt:lpstr>7. 리셋 IC 부품 변경</vt:lpstr>
      <vt:lpstr>8. CN11 : USB 2.0 Host  라이브러리 수정</vt:lpstr>
      <vt:lpstr>9. 내부 DCDC 전원 소스 변경 </vt:lpstr>
      <vt:lpstr>10. 스피커 라인에 ESD</vt:lpstr>
      <vt:lpstr>11. RTC용 I2C 레벨변환칩(U18) EN 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크래블 ES 회로 변경사항</dc:title>
  <dc:creator>Kim Sungsu</dc:creator>
  <cp:lastModifiedBy>Kim Sungsu</cp:lastModifiedBy>
  <cp:revision>5</cp:revision>
  <dcterms:created xsi:type="dcterms:W3CDTF">2022-01-04T11:27:22Z</dcterms:created>
  <dcterms:modified xsi:type="dcterms:W3CDTF">2022-04-06T10:13:14Z</dcterms:modified>
</cp:coreProperties>
</file>